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42D391-AFFA-4A68-B036-E835402005BE}" v="68" dt="2022-06-20T15:09:40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39884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75560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08814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18608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768052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91328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89090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33176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2210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53208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89426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02576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19299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31037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13629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060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878893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4E728C4-6971-4459-8670-B0079057B669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4598144-C28B-4A4F-85BC-A35A772B2EB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387242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5F0D04EF-5E9F-B545-6D88-F3CD868F04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HISTORIA</a:t>
            </a:r>
            <a:br>
              <a:rPr lang="pl-PL" dirty="0"/>
            </a:br>
            <a:r>
              <a:rPr lang="pl-PL" dirty="0"/>
              <a:t>KOMPUTERA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xmlns="" id="{9D9ECF18-48EA-0E74-74D8-843436012A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Autor: Aleksandra Krajewska 1i</a:t>
            </a:r>
          </a:p>
        </p:txBody>
      </p:sp>
    </p:spTree>
    <p:extLst>
      <p:ext uri="{BB962C8B-B14F-4D97-AF65-F5344CB8AC3E}">
        <p14:creationId xmlns:p14="http://schemas.microsoft.com/office/powerpoint/2010/main" xmlns="" val="4263101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88A48F97-4E90-6C17-238E-0E20B5635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9428" y="1162797"/>
            <a:ext cx="3037342" cy="453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D68770CE-0809-4DA7-CC28-3101F2A34AFD}"/>
              </a:ext>
            </a:extLst>
          </p:cNvPr>
          <p:cNvSpPr txBox="1"/>
          <p:nvPr/>
        </p:nvSpPr>
        <p:spPr>
          <a:xfrm>
            <a:off x="5316118" y="2367171"/>
            <a:ext cx="609755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właśnie ten komputer uznaje się za jeden z pierwszych pecetów, które pojawiły się w filmach. W tym wypadku – w Jurassic Park. Ten komputer był jednak dość trudno osiągalny dla statystycznego użytkownika, ponieważ jego cena przekraczała kilkanaście tysięcy dolarów.</a:t>
            </a: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xmlns="" val="3295471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5A2AEAA2-91C7-18C1-94EC-BE99C033A166}"/>
              </a:ext>
            </a:extLst>
          </p:cNvPr>
          <p:cNvSpPr txBox="1"/>
          <p:nvPr/>
        </p:nvSpPr>
        <p:spPr>
          <a:xfrm>
            <a:off x="811764" y="1074509"/>
            <a:ext cx="1033831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DZIĘKUJĘ</a:t>
            </a:r>
          </a:p>
          <a:p>
            <a:pPr algn="ctr"/>
            <a:r>
              <a:rPr lang="pl-PL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 </a:t>
            </a:r>
          </a:p>
          <a:p>
            <a:pPr algn="ctr"/>
            <a:r>
              <a:rPr lang="pl-PL" sz="10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UWAGĘ</a:t>
            </a:r>
          </a:p>
        </p:txBody>
      </p:sp>
    </p:spTree>
    <p:extLst>
      <p:ext uri="{BB962C8B-B14F-4D97-AF65-F5344CB8AC3E}">
        <p14:creationId xmlns:p14="http://schemas.microsoft.com/office/powerpoint/2010/main" xmlns="" val="14201930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6C4A6B90-71CC-BFB6-22E6-E68A18234B52}"/>
              </a:ext>
            </a:extLst>
          </p:cNvPr>
          <p:cNvSpPr txBox="1"/>
          <p:nvPr/>
        </p:nvSpPr>
        <p:spPr>
          <a:xfrm>
            <a:off x="828092" y="833544"/>
            <a:ext cx="1054592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2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ENIAC uznawany jest za pierwszy i największy na świecie komputer stacjonarny – jego historia ma już kilkadziesiąt lat, więc to dobra okazja, by przypomnieć sobie, jak na przestrzeni ostatnich dziesięcioleci zmieniały się komputery.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4" descr="ENIAC - to już 60 lat! - PC World - Testy i Ceny sprzętu PC, RTV, Foto,  Porady IT, Download, Aktualności">
            <a:extLst>
              <a:ext uri="{FF2B5EF4-FFF2-40B4-BE49-F238E27FC236}">
                <a16:creationId xmlns:a16="http://schemas.microsoft.com/office/drawing/2014/main" xmlns="" id="{B34FDC80-4C30-0EAB-AF07-38C1B21A63E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xmlns="" id="{B3B5A7A8-B6CB-704A-2D52-0D8341C5F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197552"/>
            <a:ext cx="5096178" cy="3638550"/>
          </a:xfrm>
          <a:prstGeom prst="rect">
            <a:avLst/>
          </a:prstGeom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xmlns="" id="{5B74CC69-6E0C-08E5-0A61-B8DD46CD9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8256" y="2197551"/>
            <a:ext cx="4852086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19084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E9AD7EA7-29DC-34B9-23FA-C44F63B5675F}"/>
              </a:ext>
            </a:extLst>
          </p:cNvPr>
          <p:cNvSpPr txBox="1"/>
          <p:nvPr/>
        </p:nvSpPr>
        <p:spPr>
          <a:xfrm>
            <a:off x="757723" y="721577"/>
            <a:ext cx="10676553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Przyjmuje się, że tytuł pierwszego komputera należy do maszyny ENIAC - została ona skonstruowana w latach 1943 - 1945 roku przez naukowców z University of Pennsylvania's Moore School of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Electical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Engineering - J.P. Eckerta i J.W. Mauchly’ego. ENIAC pracował z „rekordowym” taktowaniem 0,1 MHz, za co odpowiadało ponad 70 tysięcy rezystorów, 10 tysięcy kondensatorów, 1 500 przekaźników, 6 tysięcy ręcznych przełączników oraz 5 mln połączeń lutowanych. Żeby wszystko w miarę sprawnie działało, potrzebny był cały sztab osób. Produkcja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ENIACa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pochłonęła ponad 6 mln dolarów, a pierwotnie pierwszy komputer został zaprojektowany do produkcji tablic balistycznych.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Zapomniana szóstka z ENIAC, czyli kim były pierwsze programistki?">
            <a:extLst>
              <a:ext uri="{FF2B5EF4-FFF2-40B4-BE49-F238E27FC236}">
                <a16:creationId xmlns:a16="http://schemas.microsoft.com/office/drawing/2014/main" xmlns="" id="{ED6433CF-1D24-B71F-CF85-726DA5BE7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33" y="3262595"/>
            <a:ext cx="3422293" cy="271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NIAC - jeden z pierwszych komputerów - Wykop.pl">
            <a:extLst>
              <a:ext uri="{FF2B5EF4-FFF2-40B4-BE49-F238E27FC236}">
                <a16:creationId xmlns:a16="http://schemas.microsoft.com/office/drawing/2014/main" xmlns="" id="{E283C3C1-4FFD-23A9-2E01-9C464B766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428" y="3522344"/>
            <a:ext cx="6144901" cy="245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90816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0F14F509-7C6B-D4C6-D718-C621E5B78D15}"/>
              </a:ext>
            </a:extLst>
          </p:cNvPr>
          <p:cNvSpPr txBox="1"/>
          <p:nvPr/>
        </p:nvSpPr>
        <p:spPr>
          <a:xfrm>
            <a:off x="796211" y="1279954"/>
            <a:ext cx="1059957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ENIAC to także dawna nazwa komputera - to akronim od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Electronic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Numerical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Integrator And Computer, co można przetłumaczyć jako Elektroniczny, Numeryczny Integrator i Komputer.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17AFFF69-C1A0-6080-10BE-0EEA12A18413}"/>
              </a:ext>
            </a:extLst>
          </p:cNvPr>
          <p:cNvSpPr txBox="1"/>
          <p:nvPr/>
        </p:nvSpPr>
        <p:spPr>
          <a:xfrm>
            <a:off x="796212" y="2895038"/>
            <a:ext cx="10599575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ENIAC to komputer sprzed ery pecetów, ale można uznać, że to też najstarszy komputer. Warto podkreślić, że był monstrualnym urządzeniem: zajmował 167 m</a:t>
            </a:r>
            <a:r>
              <a:rPr lang="pl-PL" sz="2200" b="0" i="0" baseline="30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powierzchni, składał się z 42 szaf z blachy stalowej, sięgał ponad 2,4 metra wysokości i mierzył 24 metry długości. Jego łączna waga przekraczała, bagatela, 27 ton. Oznacza to, że ważył mniej więcej tyle, ile wszyscy uczniowie typowej szkoły średniej w Wielkiej Brytanii. Pracował niezwykle głośno i nieustannie się nagrzewał. Imponował gabarytami, ale z perspektywy czasu jego moc obliczeniowa wygląda dziś blado.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80229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>
            <a:extLst>
              <a:ext uri="{FF2B5EF4-FFF2-40B4-BE49-F238E27FC236}">
                <a16:creationId xmlns:a16="http://schemas.microsoft.com/office/drawing/2014/main" xmlns="" id="{68345C2D-CA91-D1B4-E76A-7CA767A98CEE}"/>
              </a:ext>
            </a:extLst>
          </p:cNvPr>
          <p:cNvSpPr txBox="1"/>
          <p:nvPr/>
        </p:nvSpPr>
        <p:spPr>
          <a:xfrm>
            <a:off x="1452465" y="881147"/>
            <a:ext cx="98904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ERA DESKTOPÓW – PIERWSZY KOMPUTER STACJONARNY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424F3D3B-901A-F437-DBC3-0410A835664F}"/>
              </a:ext>
            </a:extLst>
          </p:cNvPr>
          <p:cNvSpPr txBox="1"/>
          <p:nvPr/>
        </p:nvSpPr>
        <p:spPr>
          <a:xfrm>
            <a:off x="721567" y="1358201"/>
            <a:ext cx="1074886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Pierwsze komputery stacjonarne dostępne dla zwykłych użytkowników pojawiły się na rynku i trafiły do naszych domów w latach 80-tych XX wieku, czyli niemal 40 lat po ENIAC-u. W międzyczasie, w latach 60-tych XX wieku, najpotężniejszym desktopem świata (zajmującym dosłownie całe biurko) był CDC 6600.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7C6638B9-5E73-9C63-C5E0-BE924605C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3314" y="2656705"/>
            <a:ext cx="4351175" cy="318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xmlns="" id="{77C704B2-5370-D7F2-68E5-DA5E75415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9628" y="2947016"/>
            <a:ext cx="4767319" cy="275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7072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289E4327-C62F-7BAF-ABD1-416CB91DF110}"/>
              </a:ext>
            </a:extLst>
          </p:cNvPr>
          <p:cNvSpPr txBox="1"/>
          <p:nvPr/>
        </p:nvSpPr>
        <p:spPr>
          <a:xfrm>
            <a:off x="716902" y="837351"/>
            <a:ext cx="10758196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 latach 80-tych za niedościgniony wzór mocy obliczeniowej uchodził już designerski </a:t>
            </a:r>
            <a:r>
              <a:rPr lang="pl-PL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Cray-2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Również w tych latach, a konkretnie w 1982 roku, na komputerach PC zadebiutował system operacyjny </a:t>
            </a:r>
            <a:r>
              <a:rPr lang="pl-PL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Microsoft Windows 1.0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który był pierwszym środowiskiem firmy Microsoft wykorzystującym interfejs graficzny (GUI) i działającym jako nakładka na MS-DOS. I to wówczas tak naprawdę rozpoczęła się era desktopów. Ówczesne komputery osobiste nie zajmowały już całego pokoju, jak pierwsze komputery, lecz z powodzeniem mieściły się na biurku dzięki niewielkim, blaszanym lub plastikowym konstrukcjom typu desktop.</a:t>
            </a:r>
          </a:p>
        </p:txBody>
      </p:sp>
      <p:pic>
        <p:nvPicPr>
          <p:cNvPr id="4098" name="Picture 2" descr="Superkomputer z 1985 roku - Cray-2">
            <a:extLst>
              <a:ext uri="{FF2B5EF4-FFF2-40B4-BE49-F238E27FC236}">
                <a16:creationId xmlns:a16="http://schemas.microsoft.com/office/drawing/2014/main" xmlns="" id="{8E0739EB-E10B-9EC7-0BF8-00FE6F2B3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9967" y="3498628"/>
            <a:ext cx="3683648" cy="237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ray-2 | Computer history, Cray, Old computers">
            <a:extLst>
              <a:ext uri="{FF2B5EF4-FFF2-40B4-BE49-F238E27FC236}">
                <a16:creationId xmlns:a16="http://schemas.microsoft.com/office/drawing/2014/main" xmlns="" id="{5F7F8B71-AA75-F876-5FAF-2B49A3DC1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4417" y="3428999"/>
            <a:ext cx="2437946" cy="250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421286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D77038DE-52FC-852A-A735-7690410D4B39}"/>
              </a:ext>
            </a:extLst>
          </p:cNvPr>
          <p:cNvSpPr txBox="1"/>
          <p:nvPr/>
        </p:nvSpPr>
        <p:spPr>
          <a:xfrm>
            <a:off x="1073021" y="838497"/>
            <a:ext cx="1061823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3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Commodore - najpopularniejsza marka komputerów z lat 80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89F2A2BB-84FA-490E-903D-93A497E4E380}"/>
              </a:ext>
            </a:extLst>
          </p:cNvPr>
          <p:cNvSpPr txBox="1"/>
          <p:nvPr/>
        </p:nvSpPr>
        <p:spPr>
          <a:xfrm>
            <a:off x="718457" y="1813636"/>
            <a:ext cx="1061823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Jednym z najpopularniejszych komputerów w tym okresie był Commodore 64, który zadebiutował na rynku w 1982 roku i kosztował 595 dolarów. Niewielka, beżowa jednostka centralna podpinana była do telewizora.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xmlns="" id="{D817D788-CDAC-9315-E324-015906A5D722}"/>
              </a:ext>
            </a:extLst>
          </p:cNvPr>
          <p:cNvSpPr txBox="1"/>
          <p:nvPr/>
        </p:nvSpPr>
        <p:spPr>
          <a:xfrm>
            <a:off x="718457" y="3342773"/>
            <a:ext cx="10618236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Komputer oferował już podstawowe oprogramowanie biurowe i można było na nim zagrać w takie gry jak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Castle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Wolfenstein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(zapewne sporo naszych czytelników jeszcze pamięta ten tytuł). Częstotliwość taktowania procesora wynosiła 1 MHz. Do tego 64 KB pamięci RAM oraz zewnętrzny napęd dyskietek 5,25 cala dla wersji Commodore 1541, na których można było zmieścić aż 170 KB danych.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67558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46C7BD35-7FA1-CBA4-4468-505EF89A2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6588" y="1900236"/>
            <a:ext cx="476250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xmlns="" id="{FFBFF028-1BCD-03B7-BEBC-F19DB35A6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223" y="1757362"/>
            <a:ext cx="5476777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1035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>
            <a:extLst>
              <a:ext uri="{FF2B5EF4-FFF2-40B4-BE49-F238E27FC236}">
                <a16:creationId xmlns:a16="http://schemas.microsoft.com/office/drawing/2014/main" xmlns="" id="{D928396A-D143-A8CD-AF39-C4C0581F8B9E}"/>
              </a:ext>
            </a:extLst>
          </p:cNvPr>
          <p:cNvSpPr txBox="1"/>
          <p:nvPr/>
        </p:nvSpPr>
        <p:spPr>
          <a:xfrm>
            <a:off x="754222" y="923216"/>
            <a:ext cx="1068355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Jednak prawdziwą rewolucję w branży komputerowej przyniosły pierwsze komputery z procesorami typu 386, takie jak np.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Compaq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Deskpro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z 1986 roku - to jeden z najstarszych komputerów, który był powszechnie używany w domach. Kosztował wówczas aż 6499 dolarów, ale wart był swojej ceny: posiadał 32-bitowy procesor o częstotliwości 16 MHz, który umożliwiał zabawę w gry typu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Wing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Commander w rozdzielczości 640x480 w aż 256 kolorach.</a:t>
            </a:r>
            <a:endParaRPr lang="pl-P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5E475A8C-D1FE-B557-0CC3-71747B3045C5}"/>
              </a:ext>
            </a:extLst>
          </p:cNvPr>
          <p:cNvSpPr txBox="1"/>
          <p:nvPr/>
        </p:nvSpPr>
        <p:spPr>
          <a:xfrm>
            <a:off x="754223" y="3046874"/>
            <a:ext cx="10683551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Era stacjonarnych komputerów trwała w najlepsze jeszcze w latach 90-tych, a inżynierowie prześcigali się w projektowaniu kolejnych, coraz bardziej wydajnych konstrukcji. Jedną z nich był projekt SGI IRIS Crimson, o roboczej nazwie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Diehard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2. Był to jeden z pierwszych 64-bitowych komputerów stacjonarnych, który na rynku pojawił się w 1993 roku. Procesor taktowany zegarem 150 MHz, 256 MB pamięci RAM oraz gigantycznym dyskiem twardym (7,2 GB), </a:t>
            </a:r>
            <a:r>
              <a:rPr lang="pl-PL" sz="22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Diehard</a:t>
            </a:r>
            <a:r>
              <a:rPr lang="pl-PL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 posiadał specjalny chipset, który umożliwiał wyświetlanie animacji w 3D.</a:t>
            </a:r>
            <a:r>
              <a:rPr lang="pl-P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1362726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zny">
  <a:themeElements>
    <a:clrScheme name="Organiczny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zny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zny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32</TotalTime>
  <Words>116</Words>
  <Application>Microsoft Office PowerPoint</Application>
  <PresentationFormat>Niestandardowy</PresentationFormat>
  <Paragraphs>18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Organiczny</vt:lpstr>
      <vt:lpstr>HISTORIA KOMPUTERA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HISTORIA KOMPUTERA</dc:title>
  <dc:creator>Aleksandra Krajewska</dc:creator>
  <cp:lastModifiedBy>admin</cp:lastModifiedBy>
  <cp:revision>2</cp:revision>
  <dcterms:created xsi:type="dcterms:W3CDTF">2022-06-20T14:37:18Z</dcterms:created>
  <dcterms:modified xsi:type="dcterms:W3CDTF">2022-06-22T06:23:31Z</dcterms:modified>
</cp:coreProperties>
</file>